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</p:sldIdLst>
  <p:sldSz cx="3779838" cy="5327650"/>
  <p:notesSz cx="6858000" cy="9144000"/>
  <p:defaultTextStyle>
    <a:defPPr>
      <a:defRPr lang="ru-RU"/>
    </a:defPPr>
    <a:lvl1pPr marL="0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228097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456194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684291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912388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140485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1368582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1596680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1824777" algn="l" defTabSz="45619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1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2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06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2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8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7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8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59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70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9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5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5D65-7173-439E-87C3-1A488917D1B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E163-76F8-453E-9153-4725CDC5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21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изображение_viber_2022-10-25_13-28-27-978 (2)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79838" cy="5327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6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" t="4771" r="6999" b="13208"/>
          <a:stretch/>
        </p:blipFill>
        <p:spPr>
          <a:xfrm>
            <a:off x="2251145" y="0"/>
            <a:ext cx="1454023" cy="14621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6652" y="76677"/>
            <a:ext cx="237842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cap="none" spc="0" dirty="0" smtClean="0">
                <a:ln w="3175">
                  <a:solidFill>
                    <a:schemeClr val="tx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надо знать !</a:t>
            </a:r>
            <a:endParaRPr lang="ru-RU" sz="2000" b="1" cap="none" spc="0" dirty="0">
              <a:ln w="3175">
                <a:solidFill>
                  <a:schemeClr val="tx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519" y="553464"/>
            <a:ext cx="237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в соответствии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КоАП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518" y="1443061"/>
            <a:ext cx="3601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6.24. За потребление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 в общественных местах  - штраф от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520" y="2356090"/>
            <a:ext cx="3537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6.23. За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несовершеннолетнего в процесс потребления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 – штраф от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 данные действия совершаются родителями или законными представителями – штраф от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18" y="3783025"/>
            <a:ext cx="3537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 потребление несовершеннолетними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продукции, за нарушение данного запрета подростки могут быть привлечены к административной ответственности по статье 6.24, а их родители – по статье 5.35, по которой предусмотрен штраф от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104</Words>
  <Application>Microsoft Office PowerPoint</Application>
  <PresentationFormat>Произвольный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Шевелева Виктория Вячеславовна</dc:creator>
  <cp:lastModifiedBy>Шевелева Виктория Вячеславовна</cp:lastModifiedBy>
  <cp:revision>11</cp:revision>
  <dcterms:created xsi:type="dcterms:W3CDTF">2023-10-11T07:11:21Z</dcterms:created>
  <dcterms:modified xsi:type="dcterms:W3CDTF">2023-10-26T11:44:42Z</dcterms:modified>
</cp:coreProperties>
</file>