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sldIdLst>
    <p:sldId id="257" r:id="rId2"/>
  </p:sldIdLst>
  <p:sldSz cx="10693400" cy="7561263"/>
  <p:notesSz cx="6858000" cy="9144000"/>
  <p:defaultTextStyle>
    <a:defPPr>
      <a:defRPr lang="ru-RU"/>
    </a:defPPr>
    <a:lvl1pPr marL="0" algn="l" defTabSz="5866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93340" algn="l" defTabSz="5866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86679" algn="l" defTabSz="5866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80019" algn="l" defTabSz="5866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73358" algn="l" defTabSz="5866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466698" algn="l" defTabSz="5866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760037" algn="l" defTabSz="5866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053377" algn="l" defTabSz="5866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346716" algn="l" defTabSz="58667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840" userDrawn="1">
          <p15:clr>
            <a:srgbClr val="A4A3A4"/>
          </p15:clr>
        </p15:guide>
        <p15:guide id="2" pos="5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419735"/>
    <a:srgbClr val="008000"/>
    <a:srgbClr val="FFFF99"/>
    <a:srgbClr val="FFCC00"/>
    <a:srgbClr val="FF0000"/>
    <a:srgbClr val="062792"/>
    <a:srgbClr val="F4220C"/>
    <a:srgbClr val="33CCCC"/>
    <a:srgbClr val="05D0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183" autoAdjust="0"/>
  </p:normalViewPr>
  <p:slideViewPr>
    <p:cSldViewPr>
      <p:cViewPr varScale="1">
        <p:scale>
          <a:sx n="89" d="100"/>
          <a:sy n="89" d="100"/>
        </p:scale>
        <p:origin x="-1860" y="-108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2005" y="1237457"/>
            <a:ext cx="9089390" cy="2632440"/>
          </a:xfrm>
        </p:spPr>
        <p:txBody>
          <a:bodyPr anchor="b"/>
          <a:lstStyle>
            <a:lvl1pPr algn="ctr">
              <a:defRPr sz="6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675" y="3971414"/>
            <a:ext cx="8020050" cy="1825554"/>
          </a:xfrm>
        </p:spPr>
        <p:txBody>
          <a:bodyPr/>
          <a:lstStyle>
            <a:lvl1pPr marL="0" indent="0" algn="ctr">
              <a:buNone/>
              <a:defRPr sz="2700"/>
            </a:lvl1pPr>
            <a:lvl2pPr marL="521499" indent="0" algn="ctr">
              <a:buNone/>
              <a:defRPr sz="2300"/>
            </a:lvl2pPr>
            <a:lvl3pPr marL="1042998" indent="0" algn="ctr">
              <a:buNone/>
              <a:defRPr sz="2100"/>
            </a:lvl3pPr>
            <a:lvl4pPr marL="1564497" indent="0" algn="ctr">
              <a:buNone/>
              <a:defRPr sz="1800"/>
            </a:lvl4pPr>
            <a:lvl5pPr marL="2085996" indent="0" algn="ctr">
              <a:buNone/>
              <a:defRPr sz="1800"/>
            </a:lvl5pPr>
            <a:lvl6pPr marL="2607495" indent="0" algn="ctr">
              <a:buNone/>
              <a:defRPr sz="1800"/>
            </a:lvl6pPr>
            <a:lvl7pPr marL="3128994" indent="0" algn="ctr">
              <a:buNone/>
              <a:defRPr sz="1800"/>
            </a:lvl7pPr>
            <a:lvl8pPr marL="3650493" indent="0" algn="ctr">
              <a:buNone/>
              <a:defRPr sz="1800"/>
            </a:lvl8pPr>
            <a:lvl9pPr marL="4171992" indent="0" algn="ctr">
              <a:buNone/>
              <a:defRPr sz="18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664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87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2465" y="402567"/>
            <a:ext cx="2305764" cy="64078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172" y="402567"/>
            <a:ext cx="6783626" cy="6407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83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837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602" y="1885067"/>
            <a:ext cx="9223058" cy="3145275"/>
          </a:xfrm>
        </p:spPr>
        <p:txBody>
          <a:bodyPr anchor="b"/>
          <a:lstStyle>
            <a:lvl1pPr>
              <a:defRPr sz="6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602" y="5060098"/>
            <a:ext cx="9223058" cy="1654026"/>
          </a:xfrm>
        </p:spPr>
        <p:txBody>
          <a:bodyPr/>
          <a:lstStyle>
            <a:lvl1pPr marL="0" indent="0">
              <a:buNone/>
              <a:defRPr sz="2700">
                <a:solidFill>
                  <a:schemeClr val="tx1"/>
                </a:solidFill>
              </a:defRPr>
            </a:lvl1pPr>
            <a:lvl2pPr marL="52149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04299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5644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8599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6074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12899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504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7199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48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171" y="2012836"/>
            <a:ext cx="4544695" cy="47975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3534" y="2012836"/>
            <a:ext cx="4544695" cy="47975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240043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402569"/>
            <a:ext cx="9223058" cy="14614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5" y="1853560"/>
            <a:ext cx="4523809" cy="90840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99" indent="0">
              <a:buNone/>
              <a:defRPr sz="2300" b="1"/>
            </a:lvl2pPr>
            <a:lvl3pPr marL="1042998" indent="0">
              <a:buNone/>
              <a:defRPr sz="2100" b="1"/>
            </a:lvl3pPr>
            <a:lvl4pPr marL="1564497" indent="0">
              <a:buNone/>
              <a:defRPr sz="1800" b="1"/>
            </a:lvl4pPr>
            <a:lvl5pPr marL="2085996" indent="0">
              <a:buNone/>
              <a:defRPr sz="1800" b="1"/>
            </a:lvl5pPr>
            <a:lvl6pPr marL="2607495" indent="0">
              <a:buNone/>
              <a:defRPr sz="1800" b="1"/>
            </a:lvl6pPr>
            <a:lvl7pPr marL="3128994" indent="0">
              <a:buNone/>
              <a:defRPr sz="1800" b="1"/>
            </a:lvl7pPr>
            <a:lvl8pPr marL="3650493" indent="0">
              <a:buNone/>
              <a:defRPr sz="1800" b="1"/>
            </a:lvl8pPr>
            <a:lvl9pPr marL="417199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565" y="2761962"/>
            <a:ext cx="4523809" cy="40624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3535" y="1853560"/>
            <a:ext cx="4546088" cy="908401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99" indent="0">
              <a:buNone/>
              <a:defRPr sz="2300" b="1"/>
            </a:lvl2pPr>
            <a:lvl3pPr marL="1042998" indent="0">
              <a:buNone/>
              <a:defRPr sz="2100" b="1"/>
            </a:lvl3pPr>
            <a:lvl4pPr marL="1564497" indent="0">
              <a:buNone/>
              <a:defRPr sz="1800" b="1"/>
            </a:lvl4pPr>
            <a:lvl5pPr marL="2085996" indent="0">
              <a:buNone/>
              <a:defRPr sz="1800" b="1"/>
            </a:lvl5pPr>
            <a:lvl6pPr marL="2607495" indent="0">
              <a:buNone/>
              <a:defRPr sz="1800" b="1"/>
            </a:lvl6pPr>
            <a:lvl7pPr marL="3128994" indent="0">
              <a:buNone/>
              <a:defRPr sz="1800" b="1"/>
            </a:lvl7pPr>
            <a:lvl8pPr marL="3650493" indent="0">
              <a:buNone/>
              <a:defRPr sz="1800" b="1"/>
            </a:lvl8pPr>
            <a:lvl9pPr marL="4171992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3535" y="2761962"/>
            <a:ext cx="4546088" cy="406242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8153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3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578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3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087" y="1088684"/>
            <a:ext cx="5413534" cy="5373397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2"/>
          </a:xfrm>
        </p:spPr>
        <p:txBody>
          <a:bodyPr/>
          <a:lstStyle>
            <a:lvl1pPr marL="0" indent="0">
              <a:buNone/>
              <a:defRPr sz="1800"/>
            </a:lvl1pPr>
            <a:lvl2pPr marL="521499" indent="0">
              <a:buNone/>
              <a:defRPr sz="1600"/>
            </a:lvl2pPr>
            <a:lvl3pPr marL="1042998" indent="0">
              <a:buNone/>
              <a:defRPr sz="1400"/>
            </a:lvl3pPr>
            <a:lvl4pPr marL="1564497" indent="0">
              <a:buNone/>
              <a:defRPr sz="1100"/>
            </a:lvl4pPr>
            <a:lvl5pPr marL="2085996" indent="0">
              <a:buNone/>
              <a:defRPr sz="1100"/>
            </a:lvl5pPr>
            <a:lvl6pPr marL="2607495" indent="0">
              <a:buNone/>
              <a:defRPr sz="1100"/>
            </a:lvl6pPr>
            <a:lvl7pPr marL="3128994" indent="0">
              <a:buNone/>
              <a:defRPr sz="1100"/>
            </a:lvl7pPr>
            <a:lvl8pPr marL="3650493" indent="0">
              <a:buNone/>
              <a:defRPr sz="1100"/>
            </a:lvl8pPr>
            <a:lvl9pPr marL="417199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582725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37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6087" y="1088684"/>
            <a:ext cx="5413534" cy="5373397"/>
          </a:xfrm>
        </p:spPr>
        <p:txBody>
          <a:bodyPr anchor="t"/>
          <a:lstStyle>
            <a:lvl1pPr marL="0" indent="0">
              <a:buNone/>
              <a:defRPr sz="3700"/>
            </a:lvl1pPr>
            <a:lvl2pPr marL="521499" indent="0">
              <a:buNone/>
              <a:defRPr sz="3200"/>
            </a:lvl2pPr>
            <a:lvl3pPr marL="1042998" indent="0">
              <a:buNone/>
              <a:defRPr sz="2700"/>
            </a:lvl3pPr>
            <a:lvl4pPr marL="1564497" indent="0">
              <a:buNone/>
              <a:defRPr sz="2300"/>
            </a:lvl4pPr>
            <a:lvl5pPr marL="2085996" indent="0">
              <a:buNone/>
              <a:defRPr sz="2300"/>
            </a:lvl5pPr>
            <a:lvl6pPr marL="2607495" indent="0">
              <a:buNone/>
              <a:defRPr sz="2300"/>
            </a:lvl6pPr>
            <a:lvl7pPr marL="3128994" indent="0">
              <a:buNone/>
              <a:defRPr sz="2300"/>
            </a:lvl7pPr>
            <a:lvl8pPr marL="3650493" indent="0">
              <a:buNone/>
              <a:defRPr sz="2300"/>
            </a:lvl8pPr>
            <a:lvl9pPr marL="4171992" indent="0">
              <a:buNone/>
              <a:defRPr sz="23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2"/>
          </a:xfrm>
        </p:spPr>
        <p:txBody>
          <a:bodyPr/>
          <a:lstStyle>
            <a:lvl1pPr marL="0" indent="0">
              <a:buNone/>
              <a:defRPr sz="1800"/>
            </a:lvl1pPr>
            <a:lvl2pPr marL="521499" indent="0">
              <a:buNone/>
              <a:defRPr sz="1600"/>
            </a:lvl2pPr>
            <a:lvl3pPr marL="1042998" indent="0">
              <a:buNone/>
              <a:defRPr sz="1400"/>
            </a:lvl3pPr>
            <a:lvl4pPr marL="1564497" indent="0">
              <a:buNone/>
              <a:defRPr sz="1100"/>
            </a:lvl4pPr>
            <a:lvl5pPr marL="2085996" indent="0">
              <a:buNone/>
              <a:defRPr sz="1100"/>
            </a:lvl5pPr>
            <a:lvl6pPr marL="2607495" indent="0">
              <a:buNone/>
              <a:defRPr sz="1100"/>
            </a:lvl6pPr>
            <a:lvl7pPr marL="3128994" indent="0">
              <a:buNone/>
              <a:defRPr sz="1100"/>
            </a:lvl7pPr>
            <a:lvl8pPr marL="3650493" indent="0">
              <a:buNone/>
              <a:defRPr sz="1100"/>
            </a:lvl8pPr>
            <a:lvl9pPr marL="4171992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47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171" y="402569"/>
            <a:ext cx="9223058" cy="1461494"/>
          </a:xfrm>
          <a:prstGeom prst="rect">
            <a:avLst/>
          </a:prstGeom>
        </p:spPr>
        <p:txBody>
          <a:bodyPr vert="horz" lIns="58668" tIns="29334" rIns="58668" bIns="2933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58668" tIns="29334" rIns="58668" bIns="2933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171" y="7008173"/>
            <a:ext cx="2406015" cy="402567"/>
          </a:xfrm>
          <a:prstGeom prst="rect">
            <a:avLst/>
          </a:prstGeom>
        </p:spPr>
        <p:txBody>
          <a:bodyPr vert="horz" lIns="58668" tIns="29334" rIns="58668" bIns="2933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F7DBB-2226-4721-BE7E-BB877BE9F0E8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2189" y="7008173"/>
            <a:ext cx="3609023" cy="402567"/>
          </a:xfrm>
          <a:prstGeom prst="rect">
            <a:avLst/>
          </a:prstGeom>
        </p:spPr>
        <p:txBody>
          <a:bodyPr vert="horz" lIns="58668" tIns="29334" rIns="58668" bIns="2933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2214" y="7008173"/>
            <a:ext cx="2406015" cy="402567"/>
          </a:xfrm>
          <a:prstGeom prst="rect">
            <a:avLst/>
          </a:prstGeom>
        </p:spPr>
        <p:txBody>
          <a:bodyPr vert="horz" lIns="58668" tIns="29334" rIns="58668" bIns="2933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14ADC-6BD5-4FC0-A411-B064FB91FE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421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xStyles>
    <p:titleStyle>
      <a:lvl1pPr algn="l" defTabSz="1042998" rtl="0" eaLnBrk="1" latinLnBrk="0" hangingPunct="1">
        <a:lnSpc>
          <a:spcPct val="90000"/>
        </a:lnSpc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0749" indent="-260749" algn="l" defTabSz="1042998" rtl="0" eaLnBrk="1" latinLnBrk="0" hangingPunct="1">
        <a:lnSpc>
          <a:spcPct val="90000"/>
        </a:lnSpc>
        <a:spcBef>
          <a:spcPts val="1141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82248" indent="-260749" algn="l" defTabSz="104299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47" indent="-260749" algn="l" defTabSz="104299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247" indent="-260749" algn="l" defTabSz="104299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746" indent="-260749" algn="l" defTabSz="104299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245" indent="-260749" algn="l" defTabSz="104299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743" indent="-260749" algn="l" defTabSz="104299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242" indent="-260749" algn="l" defTabSz="104299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741" indent="-260749" algn="l" defTabSz="1042998" rtl="0" eaLnBrk="1" latinLnBrk="0" hangingPunct="1">
        <a:lnSpc>
          <a:spcPct val="90000"/>
        </a:lnSpc>
        <a:spcBef>
          <a:spcPts val="57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4299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99" algn="l" defTabSz="104299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98" algn="l" defTabSz="104299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97" algn="l" defTabSz="104299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96" algn="l" defTabSz="104299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95" algn="l" defTabSz="104299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994" algn="l" defTabSz="104299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493" algn="l" defTabSz="104299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992" algn="l" defTabSz="1042998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40085" y="252643"/>
            <a:ext cx="6197454" cy="1551957"/>
          </a:xfrm>
          <a:prstGeom prst="rect">
            <a:avLst/>
          </a:prstGeom>
          <a:noFill/>
        </p:spPr>
        <p:txBody>
          <a:bodyPr wrap="none" lIns="58668" tIns="29334" rIns="58668" bIns="29334">
            <a:spAutoFit/>
          </a:bodyPr>
          <a:lstStyle/>
          <a:p>
            <a:pPr algn="ctr"/>
            <a:r>
              <a:rPr lang="ru-RU" sz="5100" b="1" u="sng" dirty="0">
                <a:ln w="0"/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Табак</a:t>
            </a:r>
            <a:r>
              <a:rPr lang="ru-RU" sz="5100" b="1" dirty="0">
                <a:ln w="0"/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4200" b="1" dirty="0">
                <a:ln w="0"/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–</a:t>
            </a:r>
          </a:p>
          <a:p>
            <a:pPr algn="ctr"/>
            <a:r>
              <a:rPr lang="ru-RU" sz="4200" b="1" dirty="0">
                <a:ln w="0"/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ru-RU" sz="4600" b="1" dirty="0">
                <a:ln w="0"/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здоровью твоему враг!</a:t>
            </a:r>
            <a:endParaRPr lang="ru-RU" sz="4600" b="1" dirty="0">
              <a:ln w="0"/>
              <a:solidFill>
                <a:srgbClr val="0066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9785" y="2574863"/>
            <a:ext cx="4973615" cy="1351902"/>
          </a:xfrm>
          <a:prstGeom prst="rect">
            <a:avLst/>
          </a:prstGeom>
          <a:noFill/>
        </p:spPr>
        <p:txBody>
          <a:bodyPr wrap="square" lIns="58668" tIns="29334" rIns="58668" bIns="29334">
            <a:spAutoFit/>
          </a:bodyPr>
          <a:lstStyle/>
          <a:p>
            <a:pPr algn="ctr"/>
            <a:r>
              <a:rPr lang="ru-RU" sz="4200" b="1" dirty="0">
                <a:ln w="0"/>
                <a:solidFill>
                  <a:srgbClr val="0066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Откажись от вредной привычки!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986" y="6985473"/>
            <a:ext cx="1160176" cy="475933"/>
          </a:xfrm>
          <a:prstGeom prst="rect">
            <a:avLst/>
          </a:prstGeom>
          <a:ln>
            <a:solidFill>
              <a:srgbClr val="99CCFF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336746" y="7032236"/>
            <a:ext cx="9135629" cy="382406"/>
          </a:xfrm>
          <a:prstGeom prst="rect">
            <a:avLst/>
          </a:prstGeom>
          <a:noFill/>
        </p:spPr>
        <p:txBody>
          <a:bodyPr wrap="none" lIns="58668" tIns="29334" rIns="58668" bIns="29334" rtlCol="0">
            <a:spAutoFit/>
          </a:bodyPr>
          <a:lstStyle/>
          <a:p>
            <a:pPr algn="ctr"/>
            <a:r>
              <a:rPr lang="ru-RU" sz="2100" b="1" dirty="0"/>
              <a:t>Администрация муниципального </a:t>
            </a:r>
            <a:r>
              <a:rPr lang="ru-RU" sz="2100" b="1" dirty="0"/>
              <a:t>образования городского </a:t>
            </a:r>
            <a:r>
              <a:rPr lang="ru-RU" sz="2100" b="1" dirty="0"/>
              <a:t>округа «Воркута</a:t>
            </a:r>
            <a:r>
              <a:rPr lang="ru-RU" sz="2100" b="1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7127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1456</TotalTime>
  <Words>20</Words>
  <Application>Microsoft Office PowerPoint</Application>
  <PresentationFormat>Произвольный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Быстряков Евгений Александрович</dc:creator>
  <cp:lastModifiedBy>Шевелева Виктория Вячеславовна</cp:lastModifiedBy>
  <cp:revision>112</cp:revision>
  <dcterms:created xsi:type="dcterms:W3CDTF">2017-05-02T14:16:52Z</dcterms:created>
  <dcterms:modified xsi:type="dcterms:W3CDTF">2022-11-02T07:59:23Z</dcterms:modified>
</cp:coreProperties>
</file>