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818" y="-33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8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2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9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3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81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24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8666-7A57-4FE9-A7ED-F5C56EDB64E8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1CC3-78C3-4B04-8436-731CC0437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1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harpenSoften amount="-50000"/>
                    </a14:imgEffect>
                    <a14:imgEffect>
                      <a14:colorTemperature colorTemp="5900"/>
                    </a14:imgEffect>
                    <a14:imgEffect>
                      <a14:saturation sat="394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018" y="280672"/>
            <a:ext cx="10065778" cy="87574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62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Осторожно </a:t>
            </a:r>
            <a:r>
              <a:rPr lang="ru-RU" sz="526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457" y="1467548"/>
            <a:ext cx="2968385" cy="2169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0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10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24" y="2903151"/>
            <a:ext cx="536849" cy="5368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251" y="1467549"/>
            <a:ext cx="3154358" cy="21725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610" y="1467548"/>
            <a:ext cx="3493154" cy="21102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6377" y="1780661"/>
            <a:ext cx="2781980" cy="106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позвонили и представились сотрудником банка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8251" y="1784082"/>
            <a:ext cx="3154359" cy="106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Сообщили о подозрительных операциях с картой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6" y="2758933"/>
            <a:ext cx="807027" cy="80702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832093" y="1694796"/>
            <a:ext cx="3683507" cy="106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Просят назвать номер банковской карты и код из СМС, пароли подтверждения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34" y="2773977"/>
            <a:ext cx="725905" cy="72590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3018" y="3817356"/>
            <a:ext cx="10065778" cy="289409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15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ДЕЛАТЬ?</a:t>
            </a:r>
          </a:p>
          <a:p>
            <a:pPr algn="just"/>
            <a:r>
              <a:rPr lang="ru-RU" sz="315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80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ПРЕРВИТЕ РАЗГОВОР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ПОЗВОНИТЕ </a:t>
            </a:r>
            <a:r>
              <a:rPr lang="ru-RU" sz="280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ГОРЯЧУЮ ЛИНИЮ БАНКА, </a:t>
            </a:r>
          </a:p>
          <a:p>
            <a:pPr algn="just"/>
            <a:r>
              <a:rPr lang="ru-RU" sz="280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6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sz="280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В БЛИЖАЙШИЙ ОФИС</a:t>
            </a:r>
          </a:p>
          <a:p>
            <a:pPr algn="ctr"/>
            <a:endParaRPr lang="ru-RU" sz="157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7" y="4534855"/>
            <a:ext cx="494112" cy="4941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7" y="5369918"/>
            <a:ext cx="494112" cy="494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552" y="6938147"/>
            <a:ext cx="937897" cy="3824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20" y="337458"/>
            <a:ext cx="818958" cy="818958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2124572" y="6940074"/>
            <a:ext cx="7901164" cy="38054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189" tIns="40094" rIns="80189" bIns="400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579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образования городского округа «Воркута»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2" y="409807"/>
            <a:ext cx="673457" cy="6734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63" y="4516753"/>
            <a:ext cx="589547" cy="628220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8949420" y="5151627"/>
            <a:ext cx="1310178" cy="1028836"/>
            <a:chOff x="9816099" y="4116129"/>
            <a:chExt cx="3763315" cy="376331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6099" y="4116129"/>
              <a:ext cx="3763315" cy="3763315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0831930" y="4253649"/>
              <a:ext cx="1909542" cy="112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БАНК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6" name="Прямая соединительная линия 35"/>
          <p:cNvCxnSpPr/>
          <p:nvPr/>
        </p:nvCxnSpPr>
        <p:spPr>
          <a:xfrm flipV="1">
            <a:off x="5979695" y="4640077"/>
            <a:ext cx="433137" cy="40521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979695" y="4645975"/>
            <a:ext cx="433137" cy="41266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411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55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Шевелева Виктория Вячеславовна</dc:creator>
  <cp:lastModifiedBy>Беспалова Марина Петровна</cp:lastModifiedBy>
  <cp:revision>15</cp:revision>
  <dcterms:created xsi:type="dcterms:W3CDTF">2023-09-20T13:37:49Z</dcterms:created>
  <dcterms:modified xsi:type="dcterms:W3CDTF">2024-01-10T13:01:29Z</dcterms:modified>
</cp:coreProperties>
</file>