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1"/>
  </p:sldMasterIdLst>
  <p:sldIdLst>
    <p:sldId id="263" r:id="rId2"/>
  </p:sldIdLst>
  <p:sldSz cx="7561263" cy="10693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D0EB"/>
    <a:srgbClr val="FF00FF"/>
    <a:srgbClr val="FF0000"/>
    <a:srgbClr val="FFFF99"/>
    <a:srgbClr val="FFCC00"/>
    <a:srgbClr val="062792"/>
    <a:srgbClr val="F4220C"/>
    <a:srgbClr val="33CCCC"/>
    <a:srgbClr val="00CC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>
        <p:scale>
          <a:sx n="60" d="100"/>
          <a:sy n="60" d="100"/>
        </p:scale>
        <p:origin x="-3606" y="-264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188157"/>
            <a:ext cx="5669471" cy="83170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749254" y="1188157"/>
            <a:ext cx="1814231" cy="8317090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501" y="2024617"/>
            <a:ext cx="4536758" cy="5075801"/>
          </a:xfrm>
        </p:spPr>
        <p:txBody>
          <a:bodyPr anchor="b">
            <a:normAutofit/>
          </a:bodyPr>
          <a:lstStyle>
            <a:lvl1pPr algn="l">
              <a:defRPr sz="7200" spc="-133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210" y="7282125"/>
            <a:ext cx="4536758" cy="1425787"/>
          </a:xfrm>
        </p:spPr>
        <p:txBody>
          <a:bodyPr anchor="t">
            <a:normAutofit/>
          </a:bodyPr>
          <a:lstStyle>
            <a:lvl1pPr marL="0" indent="0" algn="l">
              <a:buNone/>
              <a:defRPr sz="2667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667"/>
            </a:lvl3pPr>
            <a:lvl4pPr marL="1828754" indent="0" algn="ctr">
              <a:buNone/>
              <a:defRPr sz="2667"/>
            </a:lvl4pPr>
            <a:lvl5pPr marL="2438339" indent="0" algn="ctr">
              <a:buNone/>
              <a:defRPr sz="2667"/>
            </a:lvl5pPr>
            <a:lvl6pPr marL="3047924" indent="0" algn="ctr">
              <a:buNone/>
              <a:defRPr sz="2667"/>
            </a:lvl6pPr>
            <a:lvl7pPr marL="3657509" indent="0" algn="ctr">
              <a:buNone/>
              <a:defRPr sz="2667"/>
            </a:lvl7pPr>
            <a:lvl8pPr marL="4267093" indent="0" algn="ctr">
              <a:buNone/>
              <a:defRPr sz="2667"/>
            </a:lvl8pPr>
            <a:lvl9pPr marL="4876678" indent="0" algn="ctr">
              <a:buNone/>
              <a:defRPr sz="266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7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9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6290" y="1544602"/>
            <a:ext cx="1748542" cy="772301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98811" y="1354498"/>
            <a:ext cx="4536758" cy="798440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99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38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811" y="2024617"/>
            <a:ext cx="4536758" cy="5075801"/>
          </a:xfrm>
        </p:spPr>
        <p:txBody>
          <a:bodyPr anchor="b">
            <a:normAutofit/>
          </a:bodyPr>
          <a:lstStyle>
            <a:lvl1pPr>
              <a:defRPr sz="7200" b="0" spc="-133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0152" y="7285770"/>
            <a:ext cx="4536758" cy="1425787"/>
          </a:xfrm>
        </p:spPr>
        <p:txBody>
          <a:bodyPr anchor="t">
            <a:normAutofit/>
          </a:bodyPr>
          <a:lstStyle>
            <a:lvl1pPr marL="0" indent="0">
              <a:buNone/>
              <a:defRPr sz="2667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15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8811" y="1354498"/>
            <a:ext cx="2154960" cy="7984405"/>
          </a:xfrm>
        </p:spPr>
        <p:txBody>
          <a:bodyPr/>
          <a:lstStyle>
            <a:lvl1pPr>
              <a:defRPr sz="2533"/>
            </a:lvl1pPr>
            <a:lvl2pPr>
              <a:defRPr sz="2267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660" y="1354498"/>
            <a:ext cx="2154960" cy="7984405"/>
          </a:xfrm>
        </p:spPr>
        <p:txBody>
          <a:bodyPr/>
          <a:lstStyle>
            <a:lvl1pPr>
              <a:defRPr sz="2533"/>
            </a:lvl1pPr>
            <a:lvl2pPr>
              <a:defRPr sz="2267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117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8811" y="1596036"/>
            <a:ext cx="2154960" cy="125944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533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533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98811" y="3010830"/>
            <a:ext cx="2154960" cy="6273461"/>
          </a:xfrm>
        </p:spPr>
        <p:txBody>
          <a:bodyPr/>
          <a:lstStyle>
            <a:lvl1pPr>
              <a:defRPr sz="2533"/>
            </a:lvl1pPr>
            <a:lvl2pPr>
              <a:defRPr sz="2267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8873" y="1596038"/>
            <a:ext cx="2154960" cy="1267944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533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533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8873" y="3010830"/>
            <a:ext cx="2154960" cy="6273461"/>
          </a:xfrm>
        </p:spPr>
        <p:txBody>
          <a:bodyPr/>
          <a:lstStyle>
            <a:lvl1pPr>
              <a:defRPr sz="2533"/>
            </a:lvl1pPr>
            <a:lvl2pPr>
              <a:defRPr sz="2267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309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25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57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6" y="1782233"/>
            <a:ext cx="1757994" cy="3421888"/>
          </a:xfrm>
        </p:spPr>
        <p:txBody>
          <a:bodyPr anchor="b">
            <a:normAutofit/>
          </a:bodyPr>
          <a:lstStyle>
            <a:lvl1pPr>
              <a:defRPr sz="3733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811" y="1354498"/>
            <a:ext cx="4536758" cy="7984405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786" y="5204121"/>
            <a:ext cx="1757994" cy="3992203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67"/>
              </a:spcBef>
              <a:buNone/>
              <a:defRPr sz="1667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99915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6" y="1782233"/>
            <a:ext cx="1757994" cy="3421888"/>
          </a:xfrm>
        </p:spPr>
        <p:txBody>
          <a:bodyPr anchor="b">
            <a:normAutofit/>
          </a:bodyPr>
          <a:lstStyle>
            <a:lvl1pPr>
              <a:defRPr sz="373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14451" y="1196605"/>
            <a:ext cx="5032923" cy="8312336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786" y="5208864"/>
            <a:ext cx="1757994" cy="3992203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67"/>
              </a:spcBef>
              <a:buNone/>
              <a:defRPr sz="1667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170082" y="9911201"/>
            <a:ext cx="3666218" cy="56932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1183403"/>
            <a:ext cx="2135654" cy="8312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856" y="1752356"/>
            <a:ext cx="1827977" cy="7174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327990" y="1183403"/>
            <a:ext cx="238180" cy="8312336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9652" y="1347369"/>
            <a:ext cx="4536758" cy="7984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776" y="9911201"/>
            <a:ext cx="1701284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6F7DBB-2226-4721-BE7E-BB877BE9F0E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9652" y="9911201"/>
            <a:ext cx="3666218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5104" y="9911201"/>
            <a:ext cx="949454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 b="1">
                <a:solidFill>
                  <a:schemeClr val="accent1"/>
                </a:solidFill>
              </a:defRPr>
            </a:lvl1pPr>
          </a:lstStyle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26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000" kern="1200" spc="-8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43834" indent="-243834" algn="l" defTabSz="1219170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Font typeface="Wingdings 2" pitchFamily="18" charset="2"/>
        <a:buChar char=""/>
        <a:defRPr sz="25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914377" indent="-243834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226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523962" indent="-243834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2133547" indent="-243834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17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743131" indent="-243834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17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17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17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17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333"/>
        </a:spcBef>
        <a:spcAft>
          <a:spcPts val="333"/>
        </a:spcAft>
        <a:buClr>
          <a:schemeClr val="accent1"/>
        </a:buClr>
        <a:buFont typeface="Wingdings 2" pitchFamily="18" charset="2"/>
        <a:buChar char=""/>
        <a:defRPr sz="17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3.wdp"/><Relationship Id="rId14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495" y="3872139"/>
            <a:ext cx="2664296" cy="26986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26" y="8868995"/>
            <a:ext cx="7517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Откажись</a:t>
            </a:r>
            <a:r>
              <a:rPr lang="ru-RU" sz="40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40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от вредной привычки! </a:t>
            </a:r>
            <a:endParaRPr lang="ru-RU" sz="4000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47" y="6334581"/>
            <a:ext cx="669871" cy="7273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656" y="1400173"/>
            <a:ext cx="782586" cy="10796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51" y="3402484"/>
            <a:ext cx="814245" cy="99885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29" y="954213"/>
            <a:ext cx="906161" cy="108012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241" y="7040396"/>
            <a:ext cx="897498" cy="785259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051706" y="1474808"/>
            <a:ext cx="2450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Пропиленгликоль</a:t>
            </a:r>
            <a:r>
              <a:rPr lang="ru-RU" sz="2000" u="sng" dirty="0" smtClean="0">
                <a:solidFill>
                  <a:srgbClr val="FFFF00"/>
                </a:solidFill>
              </a:rPr>
              <a:t>, </a:t>
            </a:r>
            <a:r>
              <a:rPr lang="ru-RU" sz="2000" dirty="0" smtClean="0">
                <a:solidFill>
                  <a:srgbClr val="FFFF00"/>
                </a:solidFill>
              </a:rPr>
              <a:t>входящий в состав жидкости для «курения», может вызывать аллергию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66943" y="1336753"/>
            <a:ext cx="25295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Формальдегид,</a:t>
            </a:r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высвобождающийся при парении вызывает изменение нервной системы, повреждает головной мозг</a:t>
            </a:r>
            <a:endParaRPr lang="ru-RU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1515" y="3922903"/>
            <a:ext cx="20079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Акролеин</a:t>
            </a:r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разрушает слизистую оболочку </a:t>
            </a:r>
          </a:p>
          <a:p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глаз и дыхательных путей</a:t>
            </a:r>
            <a:endParaRPr lang="ru-RU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4431" y="7061645"/>
            <a:ext cx="2806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Привычка курить не исчезает, появляется зависимость от парения</a:t>
            </a:r>
            <a:endParaRPr lang="ru-RU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LineDrawing trans="1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879" y="4554612"/>
            <a:ext cx="736566" cy="84378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203700" y="5507952"/>
            <a:ext cx="24233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Электронные сигареты не сертифицированы ВОЗ</a:t>
            </a:r>
            <a:endParaRPr lang="ru-RU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44881" y="7061645"/>
            <a:ext cx="15736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Увеличивается</a:t>
            </a:r>
            <a:r>
              <a:rPr lang="ru-RU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кровоточивость</a:t>
            </a:r>
            <a:r>
              <a:rPr lang="ru-RU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десен</a:t>
            </a:r>
            <a:endParaRPr lang="ru-RU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337" y="532"/>
            <a:ext cx="7517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Вред электронных сигарет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26" y="10021659"/>
            <a:ext cx="1178916" cy="671742"/>
          </a:xfrm>
          <a:prstGeom prst="rect">
            <a:avLst/>
          </a:prstGeom>
          <a:ln>
            <a:solidFill>
              <a:srgbClr val="99CCFF"/>
            </a:solidFill>
          </a:ln>
        </p:spPr>
      </p:pic>
      <p:sp>
        <p:nvSpPr>
          <p:cNvPr id="43" name="TextBox 42"/>
          <p:cNvSpPr txBox="1"/>
          <p:nvPr/>
        </p:nvSpPr>
        <p:spPr>
          <a:xfrm>
            <a:off x="1025671" y="10021659"/>
            <a:ext cx="6535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Администрация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муниципального </a:t>
            </a:r>
            <a:r>
              <a:rPr lang="ru-RU" sz="2000" dirty="0" smtClean="0">
                <a:solidFill>
                  <a:schemeClr val="bg1"/>
                </a:solidFill>
              </a:rPr>
              <a:t>образования </a:t>
            </a:r>
            <a:r>
              <a:rPr lang="ru-RU" sz="2000" smtClean="0">
                <a:solidFill>
                  <a:schemeClr val="bg1"/>
                </a:solidFill>
              </a:rPr>
              <a:t>городского </a:t>
            </a:r>
            <a:r>
              <a:rPr lang="ru-RU" sz="2000" smtClean="0">
                <a:solidFill>
                  <a:schemeClr val="bg1"/>
                </a:solidFill>
              </a:rPr>
              <a:t> округа </a:t>
            </a:r>
            <a:r>
              <a:rPr lang="ru-RU" sz="2000" dirty="0">
                <a:solidFill>
                  <a:schemeClr val="bg1"/>
                </a:solidFill>
              </a:rPr>
              <a:t>«Воркута</a:t>
            </a:r>
            <a:r>
              <a:rPr lang="ru-RU" sz="2000" dirty="0" smtClean="0">
                <a:solidFill>
                  <a:schemeClr val="bg1"/>
                </a:solidFill>
              </a:rPr>
              <a:t>»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3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1694</TotalTime>
  <Words>67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Рамка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Быстряков Евгений Александрович</dc:creator>
  <cp:lastModifiedBy>Шевелева Виктория Вячеславовна</cp:lastModifiedBy>
  <cp:revision>121</cp:revision>
  <dcterms:created xsi:type="dcterms:W3CDTF">2017-05-02T14:16:52Z</dcterms:created>
  <dcterms:modified xsi:type="dcterms:W3CDTF">2022-11-01T11:36:10Z</dcterms:modified>
</cp:coreProperties>
</file>